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6" r:id="rId12"/>
    <p:sldId id="271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67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5334000"/>
            <a:ext cx="7086600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38200"/>
            <a:ext cx="7010400" cy="42671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396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0"/>
            <a:ext cx="396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95400" y="381000"/>
            <a:ext cx="63246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FF0000"/>
                </a:solidFill>
              </a:rPr>
              <a:t>কোন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ধরনের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পানি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আমাদের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জন্য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অনিরাপদ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486400"/>
            <a:ext cx="28956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পুকুরের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পানি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5410200"/>
            <a:ext cx="28956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নদীর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পানি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1"/>
            <a:ext cx="3962400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</a:rPr>
              <a:t>দলীয়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কাজ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514600"/>
            <a:ext cx="54864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5029200"/>
            <a:ext cx="556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2000" y="1676400"/>
            <a:ext cx="7848600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FFFF00"/>
                </a:solidFill>
              </a:rPr>
              <a:t> ক </a:t>
            </a:r>
            <a:r>
              <a:rPr lang="en-US" sz="4000" dirty="0" err="1" smtClean="0">
                <a:solidFill>
                  <a:srgbClr val="FFFF00"/>
                </a:solidFill>
              </a:rPr>
              <a:t>দল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তিনটি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নিরাপদ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পানির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উৎসের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নাম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লিখ</a:t>
            </a:r>
            <a:r>
              <a:rPr lang="en-US" sz="4000" dirty="0" smtClean="0">
                <a:solidFill>
                  <a:srgbClr val="FFFF00"/>
                </a:solidFill>
              </a:rPr>
              <a:t>।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4191000"/>
            <a:ext cx="79248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FFFF00"/>
                </a:solidFill>
              </a:rPr>
              <a:t> খ </a:t>
            </a:r>
            <a:r>
              <a:rPr lang="en-US" sz="4000" dirty="0" err="1" smtClean="0">
                <a:solidFill>
                  <a:srgbClr val="FFFF00"/>
                </a:solidFill>
              </a:rPr>
              <a:t>দল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তিনটি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অনিরাপদ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পানির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উৎসের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নাম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লিখ</a:t>
            </a:r>
            <a:r>
              <a:rPr lang="en-US" sz="4000" dirty="0" smtClean="0">
                <a:solidFill>
                  <a:srgbClr val="FFFF00"/>
                </a:solidFill>
              </a:rPr>
              <a:t>।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57200"/>
            <a:ext cx="60960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</a:t>
            </a:r>
            <a:r>
              <a:rPr lang="en-US" sz="6000" dirty="0" err="1" smtClean="0"/>
              <a:t>পাঠ্য</a:t>
            </a:r>
            <a:r>
              <a:rPr lang="en-US" sz="6000" dirty="0" smtClean="0"/>
              <a:t> </a:t>
            </a:r>
            <a:r>
              <a:rPr lang="en-US" sz="6000" dirty="0" err="1" smtClean="0"/>
              <a:t>বইয়ের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সাথে</a:t>
            </a:r>
            <a:r>
              <a:rPr lang="en-US" sz="6000" dirty="0" smtClean="0"/>
              <a:t> </a:t>
            </a:r>
            <a:r>
              <a:rPr lang="en-US" sz="6000" dirty="0" err="1" smtClean="0"/>
              <a:t>সংযোগ</a:t>
            </a:r>
            <a:endParaRPr lang="en-US" sz="60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99" y="1676400"/>
            <a:ext cx="7620001" cy="41119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5867400"/>
            <a:ext cx="80010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এখন</a:t>
            </a:r>
            <a:r>
              <a:rPr lang="en-US" sz="4000" dirty="0" smtClean="0"/>
              <a:t> </a:t>
            </a:r>
            <a:r>
              <a:rPr lang="en-US" sz="4000" dirty="0" err="1" smtClean="0"/>
              <a:t>আমরা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আমাদের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পাঠ্য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বইয়ের</a:t>
            </a:r>
            <a:r>
              <a:rPr lang="en-US" sz="4000" dirty="0" smtClean="0"/>
              <a:t> ২৬নং </a:t>
            </a:r>
            <a:r>
              <a:rPr lang="en-US" sz="4000" dirty="0" err="1" smtClean="0"/>
              <a:t>পৃষ্টা</a:t>
            </a:r>
            <a:r>
              <a:rPr lang="en-US" sz="4000" dirty="0" smtClean="0"/>
              <a:t> </a:t>
            </a:r>
            <a:r>
              <a:rPr lang="en-US" sz="4000" dirty="0" err="1" smtClean="0"/>
              <a:t>খুলবো</a:t>
            </a:r>
            <a:endParaRPr lang="en-US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1"/>
            <a:ext cx="3962400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</a:rPr>
              <a:t>মূল্যায়ন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600200"/>
            <a:ext cx="6858000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rgbClr val="FFFF00"/>
                </a:solidFill>
              </a:rPr>
              <a:t>কোনর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ধরনের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পানি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আমরা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পান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করব</a:t>
            </a:r>
            <a:r>
              <a:rPr lang="en-US" sz="4000" dirty="0" smtClean="0">
                <a:solidFill>
                  <a:srgbClr val="FFFF00"/>
                </a:solidFill>
              </a:rPr>
              <a:t>?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514600"/>
            <a:ext cx="7086600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</a:rPr>
              <a:t>উঃ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নিরাপদ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পানি</a:t>
            </a:r>
            <a:r>
              <a:rPr lang="en-US" sz="4000" dirty="0" smtClean="0">
                <a:solidFill>
                  <a:srgbClr val="FFFF00"/>
                </a:solidFill>
              </a:rPr>
              <a:t>।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3352800"/>
            <a:ext cx="6934200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rgbClr val="FFFF00"/>
                </a:solidFill>
              </a:rPr>
              <a:t>একটি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নিরাপদ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পানির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নাম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বল</a:t>
            </a:r>
            <a:r>
              <a:rPr lang="en-US" sz="4000" dirty="0" smtClean="0">
                <a:solidFill>
                  <a:srgbClr val="FFFF00"/>
                </a:solidFill>
              </a:rPr>
              <a:t>।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4114800"/>
            <a:ext cx="3962400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</a:rPr>
              <a:t>উঃ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ফুটানো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পানি</a:t>
            </a:r>
            <a:r>
              <a:rPr lang="en-US" sz="4000" dirty="0" smtClean="0">
                <a:solidFill>
                  <a:srgbClr val="FFFF00"/>
                </a:solidFill>
              </a:rPr>
              <a:t>।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4876800"/>
            <a:ext cx="5638800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rgbClr val="FFFF00"/>
                </a:solidFill>
              </a:rPr>
              <a:t>একটি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অনিরাপদ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পানির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নাম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বল</a:t>
            </a:r>
            <a:r>
              <a:rPr lang="en-US" sz="4000" dirty="0" smtClean="0">
                <a:solidFill>
                  <a:srgbClr val="FFFF00"/>
                </a:solidFill>
              </a:rPr>
              <a:t>।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5715000"/>
            <a:ext cx="39624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উঃ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পুকুরের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পানি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1"/>
            <a:ext cx="3962400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</a:rPr>
              <a:t>সৃজনশীল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কাজ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7924800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4000" dirty="0" err="1" smtClean="0">
                <a:solidFill>
                  <a:srgbClr val="FFFF00"/>
                </a:solidFill>
              </a:rPr>
              <a:t>ছকের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সাহায্যে</a:t>
            </a:r>
            <a:r>
              <a:rPr lang="en-US" sz="4000" dirty="0" smtClean="0">
                <a:solidFill>
                  <a:srgbClr val="FFFF00"/>
                </a:solidFill>
              </a:rPr>
              <a:t> “</a:t>
            </a:r>
            <a:r>
              <a:rPr lang="en-US" sz="4000" dirty="0" err="1" smtClean="0">
                <a:solidFill>
                  <a:srgbClr val="FFFF00"/>
                </a:solidFill>
              </a:rPr>
              <a:t>পানের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যোগ্য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পানি</a:t>
            </a:r>
            <a:r>
              <a:rPr lang="en-US" sz="4000" dirty="0" smtClean="0">
                <a:solidFill>
                  <a:srgbClr val="FFFF00"/>
                </a:solidFill>
              </a:rPr>
              <a:t>” </a:t>
            </a:r>
            <a:r>
              <a:rPr lang="en-US" sz="4000" dirty="0" err="1" smtClean="0">
                <a:solidFill>
                  <a:srgbClr val="FFFF00"/>
                </a:solidFill>
              </a:rPr>
              <a:t>এবং</a:t>
            </a:r>
            <a:r>
              <a:rPr lang="en-US" sz="4000" dirty="0" smtClean="0">
                <a:solidFill>
                  <a:srgbClr val="FFFF00"/>
                </a:solidFill>
              </a:rPr>
              <a:t> “</a:t>
            </a:r>
            <a:r>
              <a:rPr lang="en-US" sz="4000" dirty="0" err="1" smtClean="0">
                <a:solidFill>
                  <a:srgbClr val="FFFF00"/>
                </a:solidFill>
              </a:rPr>
              <a:t>পানের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অযোগ্য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পানি</a:t>
            </a:r>
            <a:r>
              <a:rPr lang="en-US" sz="4000" dirty="0" smtClean="0">
                <a:solidFill>
                  <a:srgbClr val="FFFF00"/>
                </a:solidFill>
              </a:rPr>
              <a:t>” </a:t>
            </a:r>
            <a:r>
              <a:rPr lang="en-US" sz="4000" dirty="0" err="1" smtClean="0">
                <a:solidFill>
                  <a:srgbClr val="FFFF00"/>
                </a:solidFill>
              </a:rPr>
              <a:t>একটি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তালিকা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প্রস্তুত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কর</a:t>
            </a:r>
            <a:r>
              <a:rPr lang="en-US" sz="4000" dirty="0" smtClean="0">
                <a:solidFill>
                  <a:srgbClr val="FFFF00"/>
                </a:solidFill>
              </a:rPr>
              <a:t>। </a:t>
            </a:r>
            <a:endParaRPr lang="en-US" sz="4000" dirty="0">
              <a:solidFill>
                <a:srgbClr val="FFFF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3200400"/>
          <a:ext cx="87630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/>
                <a:gridCol w="4381500"/>
              </a:tblGrid>
              <a:tr h="9003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FFFF00"/>
                          </a:solidFill>
                        </a:rPr>
                        <a:t>পানের</a:t>
                      </a:r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FF00"/>
                          </a:solidFill>
                        </a:rPr>
                        <a:t>যোগ্য</a:t>
                      </a:r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FF00"/>
                          </a:solidFill>
                        </a:rPr>
                        <a:t>পানি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FFFF00"/>
                          </a:solidFill>
                        </a:rPr>
                        <a:t>পানের</a:t>
                      </a:r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FF00"/>
                          </a:solidFill>
                        </a:rPr>
                        <a:t>অযোগ্য</a:t>
                      </a:r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FF00"/>
                          </a:solidFill>
                        </a:rPr>
                        <a:t>পানি</a:t>
                      </a:r>
                      <a:endParaRPr lang="en-US" sz="3200" dirty="0"/>
                    </a:p>
                  </a:txBody>
                  <a:tcPr/>
                </a:tc>
              </a:tr>
              <a:tr h="207146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B050"/>
                          </a:solidFill>
                        </a:rPr>
                        <a:t>১.বৃষ্টির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</a:rPr>
                        <a:t>পানি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</a:rPr>
                        <a:t>।</a:t>
                      </a:r>
                    </a:p>
                    <a:p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</a:rPr>
                        <a:t>২.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</a:rPr>
                        <a:t>ফুটানো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</a:rPr>
                        <a:t>পানি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</a:rPr>
                        <a:t>।</a:t>
                      </a:r>
                    </a:p>
                    <a:p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</a:rPr>
                        <a:t>৩.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</a:rPr>
                        <a:t>সবৃজ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</a:rPr>
                        <a:t> ‍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</a:rPr>
                        <a:t>চিহ্নিত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</a:rPr>
                        <a:t>টিউবওয়েলের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</a:rPr>
                        <a:t>পানি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</a:rPr>
                        <a:t>।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১.পুকুরের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</a:rPr>
                        <a:t>পানি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।</a:t>
                      </a:r>
                    </a:p>
                    <a:p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২.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</a:rPr>
                        <a:t>খালের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</a:rPr>
                        <a:t>পানি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।</a:t>
                      </a:r>
                    </a:p>
                    <a:p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৩.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</a:rPr>
                        <a:t>লাল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 ‍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</a:rPr>
                        <a:t>চিহ্নিত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</a:rPr>
                        <a:t>টিউবওয়েলের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</a:rPr>
                        <a:t>পানি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</a:rPr>
                        <a:t>।</a:t>
                      </a:r>
                      <a:endParaRPr lang="en-US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62000"/>
            <a:ext cx="7772400" cy="54102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>
            <a:spLocks/>
          </p:cNvSpPr>
          <p:nvPr/>
        </p:nvSpPr>
        <p:spPr>
          <a:xfrm>
            <a:off x="1066800" y="707669"/>
            <a:ext cx="6934200" cy="12735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bn-IN" sz="720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pic>
        <p:nvPicPr>
          <p:cNvPr id="5" name="Picture 4" descr="49829600_2266439460306757_727329889409879244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209800"/>
            <a:ext cx="27432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00B0F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0" y="2057400"/>
            <a:ext cx="77724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590800"/>
            <a:ext cx="7315200" cy="353943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পদবীঃ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১৭৪নং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ধলাইতলী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মতলব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০১৮৫৩৪২৮৩২৫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Email-md.kakankhan@yahoo.com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914400"/>
            <a:ext cx="4495800" cy="1323439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/>
              <a:t>পাঠ</a:t>
            </a:r>
            <a:r>
              <a:rPr lang="en-US" sz="8000" dirty="0" smtClean="0"/>
              <a:t> </a:t>
            </a:r>
            <a:r>
              <a:rPr lang="en-US" sz="8000" dirty="0" err="1" smtClean="0"/>
              <a:t>পরিচিতি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2743200"/>
            <a:ext cx="38862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FF0000"/>
                </a:solidFill>
              </a:rPr>
              <a:t>শ্রেণি</a:t>
            </a:r>
            <a:r>
              <a:rPr lang="en-US" sz="4000" dirty="0" smtClean="0">
                <a:solidFill>
                  <a:srgbClr val="FF0000"/>
                </a:solidFill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</a:rPr>
              <a:t>তৃতীয়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505200"/>
            <a:ext cx="3429000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বিষয়ঃ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প্রাথমিক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বিজ্ঞান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267200"/>
            <a:ext cx="18288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</a:rPr>
              <a:t>পাঠঃ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পানি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029200"/>
            <a:ext cx="4572000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</a:rPr>
              <a:t>পাঠ্যাংশঃ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নিরাপদ</a:t>
            </a:r>
            <a:r>
              <a:rPr lang="en-US" sz="4000" dirty="0" smtClean="0">
                <a:solidFill>
                  <a:srgbClr val="00B050"/>
                </a:solidFill>
              </a:rPr>
              <a:t> ও </a:t>
            </a:r>
            <a:r>
              <a:rPr lang="en-US" sz="4000" dirty="0" err="1" smtClean="0">
                <a:solidFill>
                  <a:srgbClr val="00B050"/>
                </a:solidFill>
              </a:rPr>
              <a:t>অনিরাপদ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পানি</a:t>
            </a:r>
            <a:r>
              <a:rPr lang="en-US" sz="4000" dirty="0" smtClean="0">
                <a:solidFill>
                  <a:srgbClr val="00B050"/>
                </a:solidFill>
              </a:rPr>
              <a:t>।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743200"/>
            <a:ext cx="28194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914400"/>
            <a:ext cx="5181600" cy="1323439"/>
          </a:xfrm>
          <a:prstGeom prst="rect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8000" dirty="0" err="1" smtClean="0"/>
              <a:t>শিখনফল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971800"/>
            <a:ext cx="6705600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৩.২.১ </a:t>
            </a:r>
            <a:r>
              <a:rPr lang="en-US" sz="4000" dirty="0" err="1" smtClean="0">
                <a:solidFill>
                  <a:srgbClr val="FFFF00"/>
                </a:solidFill>
              </a:rPr>
              <a:t>পানীয়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জল</a:t>
            </a:r>
            <a:r>
              <a:rPr lang="en-US" sz="4000" dirty="0" smtClean="0">
                <a:solidFill>
                  <a:srgbClr val="FFFF00"/>
                </a:solidFill>
              </a:rPr>
              <a:t> ও </a:t>
            </a:r>
            <a:r>
              <a:rPr lang="en-US" sz="4000" dirty="0" err="1" smtClean="0">
                <a:solidFill>
                  <a:srgbClr val="FFFF00"/>
                </a:solidFill>
              </a:rPr>
              <a:t>পানের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অযোগ্য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জল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চিহ্নিত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করতে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পারবে</a:t>
            </a:r>
            <a:r>
              <a:rPr lang="en-US" sz="4000" dirty="0" smtClean="0">
                <a:solidFill>
                  <a:srgbClr val="FFFF00"/>
                </a:solidFill>
              </a:rPr>
              <a:t>।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4676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/>
              <a:t>পাঠের</a:t>
            </a:r>
            <a:r>
              <a:rPr lang="en-US" sz="7200" dirty="0" smtClean="0"/>
              <a:t> </a:t>
            </a:r>
            <a:r>
              <a:rPr lang="en-US" sz="7200" dirty="0" err="1" smtClean="0"/>
              <a:t>অনুকুল</a:t>
            </a:r>
            <a:r>
              <a:rPr lang="en-US" sz="7200" dirty="0" smtClean="0"/>
              <a:t> </a:t>
            </a:r>
            <a:r>
              <a:rPr lang="en-US" sz="7200" dirty="0" err="1" smtClean="0"/>
              <a:t>পরিবেশ</a:t>
            </a:r>
            <a:r>
              <a:rPr lang="en-US" sz="7200" dirty="0" smtClean="0"/>
              <a:t> </a:t>
            </a:r>
            <a:r>
              <a:rPr lang="en-US" sz="7200" dirty="0" err="1" smtClean="0"/>
              <a:t>সৃষ্টি</a:t>
            </a:r>
            <a:endParaRPr lang="en-US" sz="7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438400"/>
            <a:ext cx="23241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438400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828800" y="304800"/>
            <a:ext cx="5410200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পূর্ব</a:t>
            </a:r>
            <a:r>
              <a:rPr lang="en-US" sz="6000" dirty="0" smtClean="0"/>
              <a:t> </a:t>
            </a:r>
            <a:r>
              <a:rPr lang="en-US" sz="6000" dirty="0" err="1" smtClean="0"/>
              <a:t>জ্ঞান</a:t>
            </a:r>
            <a:r>
              <a:rPr lang="en-US" sz="6000" dirty="0" smtClean="0"/>
              <a:t> </a:t>
            </a:r>
            <a:r>
              <a:rPr lang="en-US" sz="6000" dirty="0" err="1" smtClean="0"/>
              <a:t>যাচাই</a:t>
            </a:r>
            <a:endParaRPr lang="en-US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1676400"/>
            <a:ext cx="61722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আমরা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কি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কি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কাজে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পানি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ব্যবহার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করি</a:t>
            </a:r>
            <a:r>
              <a:rPr lang="en-US" sz="3600" dirty="0" smtClean="0">
                <a:solidFill>
                  <a:srgbClr val="002060"/>
                </a:solidFill>
              </a:rPr>
              <a:t>?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4800600"/>
            <a:ext cx="25146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পানি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করছে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5334000" y="4876800"/>
            <a:ext cx="2362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blipFill>
                  <a:blip r:embed="rId4"/>
                  <a:tile tx="0" ty="0" sx="100000" sy="100000" flip="none" algn="tl"/>
                </a:blipFill>
              </a:rPr>
              <a:t>রান্না</a:t>
            </a:r>
            <a:r>
              <a:rPr lang="en-US" sz="4000" dirty="0" smtClean="0">
                <a:blipFill>
                  <a:blip r:embed="rId4"/>
                  <a:tile tx="0" ty="0" sx="100000" sy="100000" flip="none" algn="tl"/>
                </a:blipFill>
              </a:rPr>
              <a:t> </a:t>
            </a:r>
            <a:r>
              <a:rPr lang="en-US" sz="4000" dirty="0" err="1" smtClean="0">
                <a:blipFill>
                  <a:blip r:embed="rId4"/>
                  <a:tile tx="0" ty="0" sx="100000" sy="100000" flip="none" algn="tl"/>
                </a:blipFill>
              </a:rPr>
              <a:t>করছে</a:t>
            </a:r>
            <a:endParaRPr lang="en-US" sz="4000" dirty="0">
              <a:blipFill>
                <a:blip r:embed="rId4"/>
                <a:tile tx="0" ty="0" sx="100000" sy="100000" flip="none" algn="tl"/>
              </a:blip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1"/>
            <a:ext cx="3962400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</a:rPr>
              <a:t>পাঠ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ঘোষনা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t="14815" b="18519"/>
          <a:stretch>
            <a:fillRect/>
          </a:stretch>
        </p:blipFill>
        <p:spPr bwMode="auto">
          <a:xfrm>
            <a:off x="762000" y="22098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28800" y="1447800"/>
            <a:ext cx="54864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নিরাপদ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পানি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58674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</a:t>
            </a:r>
            <a:r>
              <a:rPr lang="en-US" sz="3200" dirty="0" err="1" smtClean="0"/>
              <a:t>ফুটানো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পানি</a:t>
            </a:r>
            <a:r>
              <a:rPr lang="en-US" sz="3200" dirty="0" smtClean="0"/>
              <a:t>		</a:t>
            </a:r>
            <a:r>
              <a:rPr lang="en-US" sz="3200" dirty="0" err="1" smtClean="0"/>
              <a:t>টিউবওয়েলের</a:t>
            </a:r>
            <a:r>
              <a:rPr lang="en-US" sz="3200" dirty="0" smtClean="0"/>
              <a:t> 	       </a:t>
            </a:r>
            <a:r>
              <a:rPr lang="en-US" sz="3200" dirty="0" err="1" smtClean="0"/>
              <a:t>পানি</a:t>
            </a:r>
            <a:r>
              <a:rPr lang="en-US" sz="3200" dirty="0" smtClean="0"/>
              <a:t> </a:t>
            </a:r>
            <a:r>
              <a:rPr lang="en-US" sz="3200" dirty="0" err="1" smtClean="0"/>
              <a:t>ছাকন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পানি</a:t>
            </a:r>
            <a:endParaRPr 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81000"/>
            <a:ext cx="54864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অনিরাপদ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পানি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7601" t="13986" r="5938" b="13287"/>
          <a:stretch>
            <a:fillRect/>
          </a:stretch>
        </p:blipFill>
        <p:spPr bwMode="auto">
          <a:xfrm>
            <a:off x="838200" y="1066800"/>
            <a:ext cx="7543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14400" y="5410200"/>
            <a:ext cx="73914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পুকুরের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পানি</a:t>
            </a:r>
            <a:r>
              <a:rPr lang="en-US" sz="3200" dirty="0" smtClean="0"/>
              <a:t> 				</a:t>
            </a:r>
            <a:r>
              <a:rPr lang="en-US" sz="3200" dirty="0" err="1" smtClean="0"/>
              <a:t>নদীর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পানি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5715000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</a:rPr>
              <a:t>পাঠ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উপস্থাপন</a:t>
            </a:r>
            <a:endParaRPr lang="en-US" sz="4400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438400"/>
            <a:ext cx="3200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362200"/>
            <a:ext cx="3352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5800" y="1676400"/>
            <a:ext cx="54864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dirty="0" err="1" smtClean="0"/>
              <a:t>কোন</a:t>
            </a:r>
            <a:r>
              <a:rPr lang="en-US" sz="3600" dirty="0" smtClean="0"/>
              <a:t> </a:t>
            </a:r>
            <a:r>
              <a:rPr lang="en-US" sz="3600" dirty="0" err="1" smtClean="0"/>
              <a:t>ধরনের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পানি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নিরাপদ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6019800"/>
            <a:ext cx="28956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টিউবওয়েলের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পানি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5943600"/>
            <a:ext cx="28956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ফুটানো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পানি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233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Aluddin</dc:creator>
  <cp:lastModifiedBy>Aluddin</cp:lastModifiedBy>
  <cp:revision>48</cp:revision>
  <dcterms:created xsi:type="dcterms:W3CDTF">2006-08-16T00:00:00Z</dcterms:created>
  <dcterms:modified xsi:type="dcterms:W3CDTF">2019-03-30T09:20:23Z</dcterms:modified>
</cp:coreProperties>
</file>